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19.951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10.033    RP: 2.633  </a:t>
            </a:r>
            <a:r>
              <a:rPr lang="pt-BR" sz="1600" b="1" dirty="0" smtClean="0"/>
              <a:t>RG-UNIS: 7.285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9.267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6.096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(60,76%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1.051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(39,92%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2.120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(29,10%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50463"/>
            <a:ext cx="756392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R$ 658.213.756,43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31/03/2017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321297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-</a:t>
            </a:r>
            <a:r>
              <a:rPr lang="pt-BR" sz="2800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gráfico-</a:t>
            </a:r>
            <a:endParaRPr lang="pt-BR" dirty="0">
              <a:solidFill>
                <a:srgbClr val="AE0000"/>
              </a:solidFill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161" y="2072242"/>
            <a:ext cx="6120680" cy="3625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94110"/>
            <a:ext cx="5867072" cy="37831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578948" cy="3356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88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309</cp:revision>
  <cp:lastPrinted>2015-02-25T18:25:06Z</cp:lastPrinted>
  <dcterms:created xsi:type="dcterms:W3CDTF">2013-07-10T18:36:42Z</dcterms:created>
  <dcterms:modified xsi:type="dcterms:W3CDTF">2017-12-20T18:02:42Z</dcterms:modified>
</cp:coreProperties>
</file>