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20.197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10.279    RP:2.670    </a:t>
            </a:r>
            <a:r>
              <a:rPr lang="pt-BR" sz="1600" b="1" dirty="0" smtClean="0"/>
              <a:t>RG-UNIS:7.248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9.456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6.223 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(60,54%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1.091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(40,86%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2.142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(29,55%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 e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04" y="1988840"/>
            <a:ext cx="707328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R$ 691.346.917,74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31/05/2017.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Imagem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995" y="2132856"/>
            <a:ext cx="6442349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Imagem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18" y="1941863"/>
            <a:ext cx="6402542" cy="41276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36182"/>
            <a:ext cx="7790931" cy="345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88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2017-12-20T18:03:18Z</dcterms:modified>
</cp:coreProperties>
</file>