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474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20/12/2017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20/12/2017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20.137</a:t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10.374  RP: 2.724  </a:t>
            </a:r>
            <a:r>
              <a:rPr lang="pt-BR" sz="1600" b="1" dirty="0" smtClean="0"/>
              <a:t>RG-UNIS: 7.039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9.631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6.398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(61,67% 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1.106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(40,60% 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2.127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(30,22% 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712" y="411980"/>
            <a:ext cx="1277914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Maio/2017 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2016 e 2017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5712" y="411980"/>
            <a:ext cx="122501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Maio/2017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063901" cy="3960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4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R$ 705.157.710,56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30/06/2017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11980"/>
            <a:ext cx="130356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Junho/2017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30356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Junho/2017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21" y="2132856"/>
            <a:ext cx="6685913" cy="3960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30356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Junho/2017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490" y="2144662"/>
            <a:ext cx="6254854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</a:t>
            </a:r>
            <a:r>
              <a:rPr lang="pt-BR" sz="1600" b="1" smtClean="0">
                <a:latin typeface="+mj-lt"/>
              </a:rPr>
              <a:t>LÍQUIDA </a:t>
            </a:r>
            <a:r>
              <a:rPr lang="pt-BR" sz="1600" b="1" smtClean="0">
                <a:latin typeface="+mj-lt"/>
              </a:rPr>
              <a:t>SP-PREVCOM – ÚLTIMOS 12 MESES</a:t>
            </a:r>
            <a:endParaRPr lang="pt-BR" sz="1600" b="1" dirty="0" smtClean="0"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30356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Junho/2017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Imagem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64904"/>
            <a:ext cx="7070788" cy="3132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</TotalTime>
  <Words>88</Words>
  <Application>Microsoft Office PowerPoint</Application>
  <PresentationFormat>Apresentação na tela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310</cp:revision>
  <cp:lastPrinted>2015-02-25T18:25:06Z</cp:lastPrinted>
  <dcterms:created xsi:type="dcterms:W3CDTF">2013-07-10T18:36:42Z</dcterms:created>
  <dcterms:modified xsi:type="dcterms:W3CDTF">2017-12-20T18:03:41Z</dcterms:modified>
</cp:coreProperties>
</file>