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20.614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10.624    RP: 2.861  </a:t>
            </a:r>
            <a:r>
              <a:rPr lang="pt-BR" sz="1600" b="1" dirty="0" smtClean="0"/>
              <a:t>RG-UNIS: 7.129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9.957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6.586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(61,99%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1.177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(41,14%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2.194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(30,78%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38852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Agosto/2017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 e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38852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Agosto/2017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73" y="2013378"/>
            <a:ext cx="7200800" cy="4038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R$ 752.797.517,78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29/09/2017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09895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552728" cy="3887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37" y="1916832"/>
            <a:ext cx="6408712" cy="41316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656800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Setembro/2017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40" y="2204864"/>
            <a:ext cx="7978563" cy="3543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</TotalTime>
  <Words>88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311</cp:revision>
  <cp:lastPrinted>2015-02-25T18:25:06Z</cp:lastPrinted>
  <dcterms:created xsi:type="dcterms:W3CDTF">2013-07-10T18:36:42Z</dcterms:created>
  <dcterms:modified xsi:type="dcterms:W3CDTF">2017-12-20T18:06:02Z</dcterms:modified>
</cp:coreProperties>
</file>