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9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23.424</a:t>
            </a:r>
            <a:r>
              <a:rPr lang="pt-BR" sz="3200" dirty="0" smtClean="0">
                <a:latin typeface="Georgia" pitchFamily="18" charset="0"/>
              </a:rPr>
              <a:t/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</a:t>
            </a:r>
            <a:r>
              <a:rPr lang="pt-BR" sz="1600" b="1" dirty="0" smtClean="0"/>
              <a:t>11.412</a:t>
            </a:r>
            <a:r>
              <a:rPr lang="pt-BR" sz="1600" b="1" dirty="0" smtClean="0">
                <a:latin typeface="+mj-lt"/>
              </a:rPr>
              <a:t>    RP: </a:t>
            </a:r>
            <a:r>
              <a:rPr lang="pt-BR" sz="1600" b="1" dirty="0" smtClean="0"/>
              <a:t>4.752</a:t>
            </a:r>
            <a:r>
              <a:rPr lang="pt-BR" sz="1600" b="1" dirty="0" smtClean="0">
                <a:latin typeface="+mj-lt"/>
              </a:rPr>
              <a:t>  </a:t>
            </a:r>
            <a:r>
              <a:rPr lang="pt-BR" sz="1600" b="1" dirty="0" smtClean="0"/>
              <a:t>RG-UNIS: 7.261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10.806</a:t>
            </a:r>
            <a:r>
              <a:rPr lang="pt-BR" sz="3200" dirty="0" smtClean="0">
                <a:latin typeface="Georgia" pitchFamily="18" charset="0"/>
              </a:rPr>
              <a:t>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6.837 </a:t>
            </a:r>
            <a:r>
              <a:rPr lang="pt-BR" sz="1600" dirty="0" smtClean="0"/>
              <a:t>(59,91%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1.692 </a:t>
            </a:r>
            <a:r>
              <a:rPr lang="pt-BR" sz="1600" dirty="0" smtClean="0"/>
              <a:t>(35,61%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2.277 </a:t>
            </a:r>
            <a:r>
              <a:rPr lang="pt-BR" sz="1600" dirty="0"/>
              <a:t>(</a:t>
            </a:r>
            <a:r>
              <a:rPr lang="pt-BR" sz="1600" dirty="0" smtClean="0"/>
              <a:t>31,36%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Junho/2018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2018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Junho/2018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93" y="2420888"/>
            <a:ext cx="7425754" cy="3009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</a:t>
            </a:r>
            <a:r>
              <a:rPr lang="pt-BR" sz="2400" dirty="0"/>
              <a:t>964.411.953,98</a:t>
            </a:r>
            <a:endParaRPr lang="pt-BR" sz="24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31/07/2018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23463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mtClean="0">
                <a:solidFill>
                  <a:schemeClr val="bg1">
                    <a:lumMod val="50000"/>
                  </a:schemeClr>
                </a:solidFill>
              </a:rPr>
              <a:t>Julho/2018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23463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Julho/2018</a:t>
            </a:r>
          </a:p>
        </p:txBody>
      </p:sp>
      <p:pic>
        <p:nvPicPr>
          <p:cNvPr id="10" name="Imagem 9"/>
          <p:cNvPicPr/>
          <p:nvPr/>
        </p:nvPicPr>
        <p:blipFill>
          <a:blip r:embed="rId3"/>
          <a:stretch>
            <a:fillRect/>
          </a:stretch>
        </p:blipFill>
        <p:spPr>
          <a:xfrm>
            <a:off x="1765935" y="2276872"/>
            <a:ext cx="5612130" cy="366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23463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Julho/2018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>
          <a:blip r:embed="rId3"/>
          <a:stretch>
            <a:fillRect/>
          </a:stretch>
        </p:blipFill>
        <p:spPr>
          <a:xfrm>
            <a:off x="1470399" y="2204864"/>
            <a:ext cx="6173343" cy="346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23463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Julho/2018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3"/>
          <a:stretch>
            <a:fillRect/>
          </a:stretch>
        </p:blipFill>
        <p:spPr>
          <a:xfrm>
            <a:off x="1118538" y="2348880"/>
            <a:ext cx="6790677" cy="283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2793</TotalTime>
  <Words>82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314</cp:revision>
  <cp:lastPrinted>2015-02-25T18:25:06Z</cp:lastPrinted>
  <dcterms:created xsi:type="dcterms:W3CDTF">2013-07-10T18:36:42Z</dcterms:created>
  <dcterms:modified xsi:type="dcterms:W3CDTF">2018-10-16T14:05:45Z</dcterms:modified>
</cp:coreProperties>
</file>